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292494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是一篇新闻类时文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讲述了神舟十八号载人飞船在空间站开展养鱼实验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为中国第一个太空生态系统的建设奠定坚实基础。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340768"/>
            <a:ext cx="10710215" cy="136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it is not believable to bring fish to space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ever imagined raising fish in space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Recently, three astronauts from China have made it a reality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April 26, three astronauts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ⅩⅤⅢ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manned spaceship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神舟十八号载人飞船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 entered the space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carry out more than 90 experiments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such as microgravity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微重力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medicine and many other science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brought a fish tank filled with water to the space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zebrafish and algae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inside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algae give the fish oxygen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keeping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tank can also feed the fish, control the temperature and lighting, and collect fish eggs by itself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zebrafish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are quite easy to feed and they share 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genes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result of this experiment is very precious for it is China’s first space-based study of water ecosystems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生态系统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we plan on bringing mice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 them there for a while and then bring them back to Earth for further study,” a professor told CCTV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in space can help scientists know how the human body reacts to space conditions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ⅩⅤⅢ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expected to return to the earth after six months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China is going to finish picking its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astronauts will join the team already working on space station tasks and help achieve China’s first manned landing on the moon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829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fish tank was taken into space station to help astronauts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and mice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experiments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free time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oxygen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612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细节理解题。根据第二段第二句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will carry out more than 90 experiments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space”,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可知宇航员带上鱼缸去太空是为了做实验。故选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zebrafish chosen to study in space according to Para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easy to feed in the spaceship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share over two-thirds of genes with humans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live without oxygen in the fish tank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control the temperature and lighting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6210300" algn="l"/>
                <a:tab pos="8731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978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细节理解题。根据第三段第二句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they are quite easy to feed and they share 70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genes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humans.”,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可知选用斑马鱼是因为它们容易饲养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且和人类的基因相似率达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52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140075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above passage is probably taken from the magazine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6210300" algn="l"/>
                <a:tab pos="87312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6210300" algn="l"/>
                <a:tab pos="87312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75.jpg" descr="id:2147509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996952"/>
            <a:ext cx="1080120" cy="1229440"/>
          </a:xfrm>
          <a:prstGeom prst="rect">
            <a:avLst/>
          </a:prstGeom>
        </p:spPr>
      </p:pic>
      <p:pic>
        <p:nvPicPr>
          <p:cNvPr id="4" name="aw76.jpg" descr="id:21475096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2743" y="2996952"/>
            <a:ext cx="1304645" cy="1229440"/>
          </a:xfrm>
          <a:prstGeom prst="rect">
            <a:avLst/>
          </a:prstGeom>
        </p:spPr>
      </p:pic>
      <p:pic>
        <p:nvPicPr>
          <p:cNvPr id="5" name="aw77.jpg" descr="id:21475096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31310" y="2996952"/>
            <a:ext cx="1117178" cy="1229441"/>
          </a:xfrm>
          <a:prstGeom prst="rect">
            <a:avLst/>
          </a:prstGeom>
        </p:spPr>
      </p:pic>
      <p:pic>
        <p:nvPicPr>
          <p:cNvPr id="6" name="aw78.jpg" descr="id:21475096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22386" y="2996952"/>
            <a:ext cx="950418" cy="1229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6870" y="1657985"/>
            <a:ext cx="3579624" cy="47440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38622" y="17061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4648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文章出处题。通读全文可知本篇文章是关于太空的内容。故选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87863" algn="l"/>
                <a:tab pos="6210300" algn="l"/>
                <a:tab pos="8731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title for the passage could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Moon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Mice in Space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  <a:tab pos="8731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Manned Landing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Space Experiment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934" y="1868888"/>
            <a:ext cx="2900286" cy="4143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可知本文讲述了神舟十八号载人飞船开展在空间站中养鱼、构建太空生态系统的实验。选项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为在太空做实验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与文章内容相符。故选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2006" y="2276872"/>
            <a:ext cx="11485848" cy="576248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标题归纳题要注意通读全文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标题要涵盖文章的整体内容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避免以偏概全地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选取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478582" y="2068198"/>
            <a:ext cx="11233248" cy="100076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82" y="1771491"/>
            <a:ext cx="1400000" cy="419048"/>
          </a:xfrm>
          <a:prstGeom prst="rect">
            <a:avLst/>
          </a:prstGeom>
        </p:spPr>
      </p:pic>
      <p:pic>
        <p:nvPicPr>
          <p:cNvPr id="4" name="技巧点拨-2H.eps" descr="id:2147489851;FounderCES"/>
          <p:cNvPicPr/>
          <p:nvPr/>
        </p:nvPicPr>
        <p:blipFill rotWithShape="1">
          <a:blip r:embed="rId3"/>
          <a:srcRect t="-13342" r="76285" b="60009"/>
          <a:stretch/>
        </p:blipFill>
        <p:spPr>
          <a:xfrm>
            <a:off x="622598" y="1700808"/>
            <a:ext cx="1409160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5304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537</Words>
  <Application>Microsoft Office PowerPoint</Application>
  <PresentationFormat>自定义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2025-09-17T19:11:37Z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